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8" r:id="rId4"/>
    <p:sldId id="267" r:id="rId5"/>
    <p:sldId id="268" r:id="rId6"/>
    <p:sldId id="269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63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65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266" r:id="rId45"/>
    <p:sldId id="307" r:id="rId46"/>
    <p:sldId id="308" r:id="rId47"/>
    <p:sldId id="309" r:id="rId48"/>
    <p:sldId id="310" r:id="rId49"/>
    <p:sldId id="311" r:id="rId50"/>
    <p:sldId id="312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264" r:id="rId80"/>
    <p:sldId id="294" r:id="rId8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57"/>
    <p:restoredTop sz="94635"/>
  </p:normalViewPr>
  <p:slideViewPr>
    <p:cSldViewPr snapToGrid="0" snapToObjects="1">
      <p:cViewPr varScale="1">
        <p:scale>
          <a:sx n="111" d="100"/>
          <a:sy n="111" d="100"/>
        </p:scale>
        <p:origin x="216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537820"/>
            <a:ext cx="9603275" cy="705110"/>
          </a:xfrm>
        </p:spPr>
        <p:txBody>
          <a:bodyPr/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1674580"/>
            <a:ext cx="9603275" cy="3791766"/>
          </a:xfrm>
        </p:spPr>
        <p:txBody>
          <a:bodyPr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052430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Himmel, draußen, Pflanze, Gras enthält.&#10;&#10;Automatisch generierte Beschreibung">
            <a:extLst>
              <a:ext uri="{FF2B5EF4-FFF2-40B4-BE49-F238E27FC236}">
                <a16:creationId xmlns:a16="http://schemas.microsoft.com/office/drawing/2014/main" id="{9923A5F7-A859-9148-8F7C-6A0B90D2427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alphaModFix amt="2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1710275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73821" y="6285119"/>
            <a:ext cx="1239883" cy="4191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0F33B254-8996-3F40-8F95-0E5CA4E905A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97063" y="6242101"/>
            <a:ext cx="1239882" cy="505137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F0A8BD87-AB20-E144-AB2A-FB0D11EE18B0}"/>
              </a:ext>
            </a:extLst>
          </p:cNvPr>
          <p:cNvSpPr txBox="1"/>
          <p:nvPr userDrawn="1"/>
        </p:nvSpPr>
        <p:spPr>
          <a:xfrm>
            <a:off x="1754511" y="6310003"/>
            <a:ext cx="8501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PARTNERSCHAFTENVEREIN PULLACH – BARYSCHIWKA – BERESAN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1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14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59558B-3638-034D-B9CE-9680592143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4400" b="1" dirty="0"/>
              <a:t>Mitgliederversammlung</a:t>
            </a:r>
            <a:r>
              <a:rPr lang="de-DE" sz="4400" dirty="0"/>
              <a:t>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23CAAC9-DC74-8148-B58F-2FB6A20F64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27.03.2019</a:t>
            </a:r>
          </a:p>
        </p:txBody>
      </p:sp>
    </p:spTree>
    <p:extLst>
      <p:ext uri="{BB962C8B-B14F-4D97-AF65-F5344CB8AC3E}">
        <p14:creationId xmlns:p14="http://schemas.microsoft.com/office/powerpoint/2010/main" val="390884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A9C266B-4526-814D-8FB2-58D397227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1" y="1239844"/>
            <a:ext cx="6037543" cy="4528157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23B41E00-F4CC-1243-80CD-06336F2B21C7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Rundgang/fahrt durch Pullach </a:t>
            </a:r>
          </a:p>
          <a:p>
            <a:endParaRPr lang="de-DE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534738"/>
            <a:ext cx="9603275" cy="705110"/>
          </a:xfrm>
        </p:spPr>
        <p:txBody>
          <a:bodyPr/>
          <a:lstStyle/>
          <a:p>
            <a:r>
              <a:rPr lang="de-DE" b="1" dirty="0"/>
              <a:t>Kindereinladung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8483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D0F9284-6042-7044-A635-D621F5B45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0" y="1239843"/>
            <a:ext cx="6037543" cy="4528157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23B41E00-F4CC-1243-80CD-06336F2B21C7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Ausflug zum </a:t>
            </a:r>
            <a:r>
              <a:rPr lang="de-DE" sz="1800" dirty="0" err="1"/>
              <a:t>Schliersee</a:t>
            </a:r>
            <a:endParaRPr lang="de-DE" sz="1800" dirty="0"/>
          </a:p>
          <a:p>
            <a:r>
              <a:rPr lang="de-DE" sz="1800" dirty="0"/>
              <a:t>Gemeinsam mit Gastfamilien</a:t>
            </a:r>
          </a:p>
          <a:p>
            <a:r>
              <a:rPr lang="de-DE" sz="1800" dirty="0"/>
              <a:t> Wanderung zum Grillplatz</a:t>
            </a:r>
          </a:p>
          <a:p>
            <a:pPr>
              <a:lnSpc>
                <a:spcPct val="130000"/>
              </a:lnSpc>
            </a:pPr>
            <a:r>
              <a:rPr lang="de-DE" sz="1800" dirty="0"/>
              <a:t>Spiele </a:t>
            </a:r>
          </a:p>
          <a:p>
            <a:pPr>
              <a:lnSpc>
                <a:spcPct val="130000"/>
              </a:lnSpc>
            </a:pPr>
            <a:r>
              <a:rPr lang="de-DE" sz="1800" dirty="0"/>
              <a:t>Spaß </a:t>
            </a:r>
          </a:p>
          <a:p>
            <a:pPr>
              <a:lnSpc>
                <a:spcPct val="130000"/>
              </a:lnSpc>
            </a:pPr>
            <a:r>
              <a:rPr lang="de-DE" sz="1800" dirty="0"/>
              <a:t>Entspannung</a:t>
            </a:r>
          </a:p>
          <a:p>
            <a:pPr>
              <a:lnSpc>
                <a:spcPct val="130000"/>
              </a:lnSpc>
            </a:pPr>
            <a:r>
              <a:rPr lang="de-DE" sz="1800" dirty="0"/>
              <a:t>Rückfahrt mit dem Schiff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534738"/>
            <a:ext cx="9603275" cy="705110"/>
          </a:xfrm>
        </p:spPr>
        <p:txBody>
          <a:bodyPr/>
          <a:lstStyle/>
          <a:p>
            <a:r>
              <a:rPr lang="de-DE" b="1" dirty="0"/>
              <a:t>Kindereinladung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633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44626A8-4CB3-2742-B23C-CB211AF1F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69" y="1239842"/>
            <a:ext cx="6037543" cy="4528157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23B41E00-F4CC-1243-80CD-06336F2B21C7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Stadterkundung München</a:t>
            </a:r>
          </a:p>
          <a:p>
            <a:r>
              <a:rPr lang="de-DE" sz="1800" dirty="0"/>
              <a:t>Marienplatz</a:t>
            </a:r>
          </a:p>
          <a:p>
            <a:r>
              <a:rPr lang="de-DE" sz="1800" dirty="0"/>
              <a:t>Altstadt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534738"/>
            <a:ext cx="9603275" cy="705110"/>
          </a:xfrm>
        </p:spPr>
        <p:txBody>
          <a:bodyPr/>
          <a:lstStyle/>
          <a:p>
            <a:r>
              <a:rPr lang="de-DE" b="1" dirty="0"/>
              <a:t>Kindereinladung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70AB777-EDBB-8A49-B29F-E754E139F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422" y="1239842"/>
            <a:ext cx="6069690" cy="455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36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6D89277-63B6-7243-A318-67D36F87D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68" y="1239841"/>
            <a:ext cx="6037543" cy="4528157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23B41E00-F4CC-1243-80CD-06336F2B21C7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Schloss </a:t>
            </a:r>
            <a:r>
              <a:rPr lang="de-DE" sz="1800" dirty="0" err="1"/>
              <a:t>Linderhof</a:t>
            </a:r>
            <a:endParaRPr lang="de-DE" sz="1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534738"/>
            <a:ext cx="9603275" cy="705110"/>
          </a:xfrm>
        </p:spPr>
        <p:txBody>
          <a:bodyPr/>
          <a:lstStyle/>
          <a:p>
            <a:r>
              <a:rPr lang="de-DE" b="1" dirty="0"/>
              <a:t>Kindereinladung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0944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E873264-1E6A-A74F-94C3-AFBD07C86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67" y="1239840"/>
            <a:ext cx="6037543" cy="4528157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23B41E00-F4CC-1243-80CD-06336F2B21C7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Führung durch das Deutsche Museum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534738"/>
            <a:ext cx="9603275" cy="705110"/>
          </a:xfrm>
        </p:spPr>
        <p:txBody>
          <a:bodyPr/>
          <a:lstStyle/>
          <a:p>
            <a:r>
              <a:rPr lang="de-DE" b="1" dirty="0"/>
              <a:t>Kindereinladung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4987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49B1F7A-E1D6-144E-8768-52EB4D310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66" y="1239839"/>
            <a:ext cx="6037543" cy="4528157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23B41E00-F4CC-1243-80CD-06336F2B21C7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Ukrainische Griechisch-Katholische Kirche Maria Schutz und St. Andreas in der Schönstraße in München</a:t>
            </a:r>
          </a:p>
          <a:p>
            <a:r>
              <a:rPr lang="de-DE" sz="1800" dirty="0"/>
              <a:t>Gespräche mit Pfarrer Ivan </a:t>
            </a:r>
            <a:r>
              <a:rPr lang="de-DE" sz="1800" dirty="0" err="1"/>
              <a:t>Machuzhak</a:t>
            </a:r>
            <a:endParaRPr lang="de-DE" sz="18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534738"/>
            <a:ext cx="9603275" cy="705110"/>
          </a:xfrm>
        </p:spPr>
        <p:txBody>
          <a:bodyPr/>
          <a:lstStyle/>
          <a:p>
            <a:r>
              <a:rPr lang="de-DE" b="1" dirty="0"/>
              <a:t>Kindereinladung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4199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23B41E00-F4CC-1243-80CD-06336F2B21C7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Im Bürgerhaus Pullach</a:t>
            </a:r>
          </a:p>
          <a:p>
            <a:r>
              <a:rPr lang="de-DE" sz="1800" dirty="0"/>
              <a:t>Letzter Tag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534738"/>
            <a:ext cx="9603275" cy="705110"/>
          </a:xfrm>
        </p:spPr>
        <p:txBody>
          <a:bodyPr/>
          <a:lstStyle/>
          <a:p>
            <a:r>
              <a:rPr lang="de-DE" b="1" dirty="0"/>
              <a:t>Kindereinladung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2DFE9D1-67C6-E846-AB20-192FB936F8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5229" y="1806175"/>
            <a:ext cx="4530693" cy="339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5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534738"/>
            <a:ext cx="9603275" cy="705110"/>
          </a:xfrm>
        </p:spPr>
        <p:txBody>
          <a:bodyPr/>
          <a:lstStyle/>
          <a:p>
            <a:r>
              <a:rPr lang="de-DE" b="1" dirty="0"/>
              <a:t>Kindereinladung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51B9982-EEE1-BF47-BCF3-D53D139A9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65" y="1239838"/>
            <a:ext cx="7496492" cy="449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73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3F8E3E2-C779-B747-883B-5AC928E40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65" y="1239838"/>
            <a:ext cx="6037544" cy="45404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Transport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3D9E263-C497-DA4D-882F-B79699E95435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Transport 2 mal im Jahr 2018</a:t>
            </a:r>
          </a:p>
          <a:p>
            <a:r>
              <a:rPr lang="de-DE" sz="1800" dirty="0"/>
              <a:t>Spenden und Mittel für Altersheime, Krankenhäuser und Schulen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75E7F09-03DB-1541-B8FE-2EC839A3C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63" y="1239838"/>
            <a:ext cx="6037545" cy="454043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BC2233-EA61-9049-B7F3-CA3351E62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562" y="1239837"/>
            <a:ext cx="6069696" cy="456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8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DRUSCHBA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3D9E263-C497-DA4D-882F-B79699E95435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10 Damen aus </a:t>
            </a:r>
            <a:r>
              <a:rPr lang="de-DE" sz="1800" dirty="0" err="1"/>
              <a:t>Baryschiwka</a:t>
            </a:r>
            <a:r>
              <a:rPr lang="de-DE" sz="1800" dirty="0"/>
              <a:t>/</a:t>
            </a:r>
            <a:r>
              <a:rPr lang="de-DE" sz="1800" dirty="0" err="1"/>
              <a:t>Beresan</a:t>
            </a:r>
            <a:endParaRPr lang="de-DE" sz="1800" dirty="0"/>
          </a:p>
          <a:p>
            <a:r>
              <a:rPr lang="de-DE" sz="1800" dirty="0"/>
              <a:t>Empfang bei der Bürgermeisterin Susanne </a:t>
            </a:r>
            <a:r>
              <a:rPr lang="de-DE" sz="1800" dirty="0" err="1"/>
              <a:t>Tausenfreund</a:t>
            </a:r>
            <a:endParaRPr lang="de-DE" sz="1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F71D115-741C-7F42-A71E-DA2E70A48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64" y="1239838"/>
            <a:ext cx="6037545" cy="402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32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Tagesordnung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A90AB24-34CF-F34D-8906-60AC77829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674579"/>
            <a:ext cx="9603275" cy="3977073"/>
          </a:xfrm>
        </p:spPr>
        <p:txBody>
          <a:bodyPr>
            <a:normAutofit fontScale="85000" lnSpcReduction="10000"/>
          </a:bodyPr>
          <a:lstStyle/>
          <a:p>
            <a:r>
              <a:rPr lang="de-DE" sz="1900" dirty="0"/>
              <a:t>Begrüßung</a:t>
            </a:r>
          </a:p>
          <a:p>
            <a:r>
              <a:rPr lang="de-DE" sz="1900" dirty="0"/>
              <a:t>Feststellung der ordnungsgemäßen Ladung</a:t>
            </a:r>
          </a:p>
          <a:p>
            <a:r>
              <a:rPr lang="de-DE" sz="1900" dirty="0"/>
              <a:t>Tätigkeitsbericht des Vorsitzenden des </a:t>
            </a:r>
            <a:r>
              <a:rPr lang="de-DE" sz="1900" dirty="0" err="1"/>
              <a:t>Partnerschaftenvereins</a:t>
            </a:r>
            <a:endParaRPr lang="de-DE" sz="1900" dirty="0"/>
          </a:p>
          <a:p>
            <a:r>
              <a:rPr lang="de-DE" sz="1900" dirty="0"/>
              <a:t>Bericht des Schatzmeisters</a:t>
            </a:r>
          </a:p>
          <a:p>
            <a:r>
              <a:rPr lang="de-DE" sz="1900" dirty="0"/>
              <a:t>Bericht der Kassenprüfer</a:t>
            </a:r>
          </a:p>
          <a:p>
            <a:r>
              <a:rPr lang="de-DE" sz="1900" dirty="0"/>
              <a:t>Entlastung des Schatzmeisters</a:t>
            </a:r>
          </a:p>
          <a:p>
            <a:r>
              <a:rPr lang="de-DE" sz="1900" dirty="0"/>
              <a:t>Entlastung der  Vorstandsvorsitzenden</a:t>
            </a:r>
          </a:p>
          <a:p>
            <a:r>
              <a:rPr lang="de-DE" sz="1900" dirty="0"/>
              <a:t>Programmvorschau</a:t>
            </a:r>
          </a:p>
          <a:p>
            <a:r>
              <a:rPr lang="de-DE" sz="1900" dirty="0"/>
              <a:t>Anpassung des Jahresmitgliedsbeitrags</a:t>
            </a:r>
          </a:p>
          <a:p>
            <a:r>
              <a:rPr lang="de-DE" sz="1900" dirty="0"/>
              <a:t>Verschiedenes – Wünsche – Anträge</a:t>
            </a:r>
          </a:p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62329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6811771-55C3-E84A-833F-D9B551831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64" y="1239838"/>
            <a:ext cx="6069695" cy="40464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DRUSCHBA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3D9E263-C497-DA4D-882F-B79699E95435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Ausflug nach München</a:t>
            </a:r>
          </a:p>
          <a:p>
            <a:r>
              <a:rPr lang="de-DE" sz="1800" dirty="0"/>
              <a:t>Stadtbesichtigung</a:t>
            </a:r>
          </a:p>
        </p:txBody>
      </p:sp>
    </p:spTree>
    <p:extLst>
      <p:ext uri="{BB962C8B-B14F-4D97-AF65-F5344CB8AC3E}">
        <p14:creationId xmlns:p14="http://schemas.microsoft.com/office/powerpoint/2010/main" val="5544264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60D0E69-B979-604C-A0A9-60588D323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64" y="1239838"/>
            <a:ext cx="6037545" cy="40250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DRUSCHBA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3D9E263-C497-DA4D-882F-B79699E95435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Spaziergang zum Schloss Lindenhof</a:t>
            </a:r>
          </a:p>
          <a:p>
            <a:r>
              <a:rPr lang="de-DE" sz="1800" dirty="0"/>
              <a:t>Schloss Lindenhof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BFF0E55-5733-D243-82C1-5101566A7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63" y="1239838"/>
            <a:ext cx="6037546" cy="45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5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93B01A9-F06C-284D-966A-1136FCDE0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63" y="1239838"/>
            <a:ext cx="6050364" cy="40250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DRUSCHBA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3D9E263-C497-DA4D-882F-B79699E95435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Spaziergang am Tegernsee </a:t>
            </a:r>
          </a:p>
        </p:txBody>
      </p:sp>
    </p:spTree>
    <p:extLst>
      <p:ext uri="{BB962C8B-B14F-4D97-AF65-F5344CB8AC3E}">
        <p14:creationId xmlns:p14="http://schemas.microsoft.com/office/powerpoint/2010/main" val="2409928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9056174-9DED-074C-9559-5A1C67D21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62" y="1239838"/>
            <a:ext cx="6069695" cy="40464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DRUSCHBA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3D9E263-C497-DA4D-882F-B79699E95435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Erholung nach der Führung durch das Deutsche Museum</a:t>
            </a:r>
          </a:p>
          <a:p>
            <a:pPr marL="0" indent="0">
              <a:buNone/>
            </a:pPr>
            <a:endParaRPr lang="de-DE" sz="1800" dirty="0"/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702053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0CF77A4-A808-FD4E-9DB2-35356FAB7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60" y="1225399"/>
            <a:ext cx="6091352" cy="40609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DRUSCHBA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3D9E263-C497-DA4D-882F-B79699E95435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Oberammergau</a:t>
            </a:r>
          </a:p>
          <a:p>
            <a:r>
              <a:rPr lang="de-DE" sz="1800" dirty="0"/>
              <a:t>Fahrt mit der </a:t>
            </a:r>
            <a:r>
              <a:rPr lang="de-DE" sz="1800" dirty="0" err="1"/>
              <a:t>Laberbergbahn</a:t>
            </a:r>
            <a:endParaRPr lang="de-DE" sz="1800" dirty="0"/>
          </a:p>
          <a:p>
            <a:pPr marL="0" indent="0">
              <a:buNone/>
            </a:pPr>
            <a:endParaRPr lang="de-DE" sz="1800" dirty="0"/>
          </a:p>
          <a:p>
            <a:endParaRPr lang="de-DE" sz="18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4740ADD-C915-C749-BC62-5F58B9AC9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59" y="1215728"/>
            <a:ext cx="6069699" cy="455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BA87A56-0CFE-8540-B2D0-23538D3D1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59" y="1242930"/>
            <a:ext cx="6069699" cy="404646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DRUSCHBA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3D9E263-C497-DA4D-882F-B79699E95435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Franz Marc Museum</a:t>
            </a:r>
          </a:p>
          <a:p>
            <a:r>
              <a:rPr lang="de-DE" sz="1800" dirty="0"/>
              <a:t>Blaue Welten: Welt der Kunst Blauer Reiter</a:t>
            </a:r>
          </a:p>
          <a:p>
            <a:r>
              <a:rPr lang="de-DE" sz="1800" dirty="0" err="1"/>
              <a:t>Kochel</a:t>
            </a:r>
            <a:r>
              <a:rPr lang="de-DE" sz="1800" dirty="0"/>
              <a:t> am See</a:t>
            </a:r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332496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B46D4CA9-00AC-E345-96E8-F9CA4343C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58" y="1225399"/>
            <a:ext cx="6069700" cy="455227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DRUSCHBA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3D9E263-C497-DA4D-882F-B79699E95435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Waldwirtschaft Biergarten</a:t>
            </a:r>
          </a:p>
          <a:p>
            <a:r>
              <a:rPr lang="de-DE" sz="1800" dirty="0"/>
              <a:t>Abendessen</a:t>
            </a:r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965313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DRUSCHBA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3D9E263-C497-DA4D-882F-B79699E95435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Pullach Führung</a:t>
            </a:r>
          </a:p>
          <a:p>
            <a:r>
              <a:rPr lang="de-DE" sz="1800" dirty="0"/>
              <a:t>Erwin </a:t>
            </a:r>
            <a:r>
              <a:rPr lang="de-DE" sz="1800" dirty="0" err="1"/>
              <a:t>Deprosse</a:t>
            </a:r>
            <a:endParaRPr lang="de-DE" sz="18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201212F-37FF-2844-A73B-1F9E3D476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58" y="1225398"/>
            <a:ext cx="6097589" cy="406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7659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2E29513-CF3E-034E-94CB-47609926E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56" y="1225397"/>
            <a:ext cx="6069703" cy="403789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DRUSCHBA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3D9E263-C497-DA4D-882F-B79699E95435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Kochkurs Bayrisches Essen,</a:t>
            </a:r>
          </a:p>
          <a:p>
            <a:r>
              <a:rPr lang="de-DE" sz="1800" dirty="0"/>
              <a:t>VHS Pullach</a:t>
            </a:r>
          </a:p>
        </p:txBody>
      </p:sp>
    </p:spTree>
    <p:extLst>
      <p:ext uri="{BB962C8B-B14F-4D97-AF65-F5344CB8AC3E}">
        <p14:creationId xmlns:p14="http://schemas.microsoft.com/office/powerpoint/2010/main" val="9903450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C047671-3F47-3044-BB38-78B1B806C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57" y="1225398"/>
            <a:ext cx="6069702" cy="40464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DRUSCHBA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3D9E263-C497-DA4D-882F-B79699E95435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Ukrainische Griechisch-Katholische Kirche Maria Schutz und St. Andreas in der Schönstraße in München</a:t>
            </a:r>
          </a:p>
          <a:p>
            <a:r>
              <a:rPr lang="de-DE" sz="1800" dirty="0"/>
              <a:t>Gespräche mit Pfarrer Ivan </a:t>
            </a:r>
            <a:r>
              <a:rPr lang="de-DE" sz="1800" dirty="0" err="1"/>
              <a:t>Machuzhak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323146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Kindereinladung</a:t>
            </a:r>
            <a:endParaRPr lang="de-DE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1D25D5F0-E986-F843-B50B-77F3E5D27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4457" y="1241988"/>
            <a:ext cx="6056803" cy="4554913"/>
          </a:xfrm>
        </p:spPr>
      </p:pic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965DB16C-6161-534A-8F40-D7AD53CBFEE8}"/>
              </a:ext>
            </a:extLst>
          </p:cNvPr>
          <p:cNvSpPr txBox="1">
            <a:spLocks/>
          </p:cNvSpPr>
          <p:nvPr/>
        </p:nvSpPr>
        <p:spPr>
          <a:xfrm>
            <a:off x="7521260" y="1241988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600" dirty="0"/>
              <a:t>20 Kinder</a:t>
            </a:r>
          </a:p>
          <a:p>
            <a:r>
              <a:rPr lang="de-DE" sz="1600" dirty="0"/>
              <a:t>Zum 28. Mal</a:t>
            </a:r>
          </a:p>
          <a:p>
            <a:endParaRPr lang="de-DE" sz="1600" dirty="0"/>
          </a:p>
          <a:p>
            <a:endParaRPr lang="de-DE" sz="1600" dirty="0"/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A2C74C78-A1DA-104D-9D5F-A190D8D69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456" y="1241988"/>
            <a:ext cx="6056803" cy="454260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7D20211A-D92B-1B4C-9501-405CA0DE3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455" y="1241987"/>
            <a:ext cx="6056804" cy="4542603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9B44896A-4DDE-0545-8780-40B8C3ADB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4453" y="1241986"/>
            <a:ext cx="6056805" cy="4542604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AEC481D3-D644-F346-8EC9-952DBFBFA0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4450" y="1241984"/>
            <a:ext cx="6056807" cy="4542605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41283FD8-4620-DF44-B7E3-F361C0EC76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4450" y="1241983"/>
            <a:ext cx="6056807" cy="4542605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B7ACE71E-58B5-004C-9FD0-044E59425D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51579" y="1241981"/>
            <a:ext cx="6069678" cy="4552259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C149B8B2-B55B-6442-A82E-443390165B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1575" y="1239319"/>
            <a:ext cx="6069681" cy="4552261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5143AD13-68C3-3240-A989-9709949CFC5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4446" y="1234990"/>
            <a:ext cx="6056811" cy="4549598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55A9A08E-16F9-5E42-BEDE-EE8188AFA4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55019" y="1236432"/>
            <a:ext cx="6069685" cy="4557583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634BE8D5-60BC-C844-91AD-45F6E12317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8128" y="1234990"/>
            <a:ext cx="6073128" cy="4565448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0C44D712-FF9D-944C-8EAF-5180DEAF84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60999" y="1232104"/>
            <a:ext cx="6069684" cy="4552484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E613214D-41DB-8B4E-A2FD-23EB6386CD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45595" y="1235781"/>
            <a:ext cx="6083415" cy="4562561"/>
          </a:xfrm>
          <a:prstGeom prst="rect">
            <a:avLst/>
          </a:prstGeom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C303878E-E565-7442-80AE-81CA96D8B94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8701" y="1229218"/>
            <a:ext cx="6092165" cy="456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9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4876F0D-71AF-184A-AA93-675D3D59B7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56" y="1225398"/>
            <a:ext cx="6082589" cy="40464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DRUSCHBA</a:t>
            </a:r>
            <a:endParaRPr lang="de-DE" dirty="0"/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3D9E263-C497-DA4D-882F-B79699E95435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 err="1"/>
              <a:t>Baryschiwka</a:t>
            </a:r>
            <a:r>
              <a:rPr lang="de-DE" sz="1800" dirty="0"/>
              <a:t> Platz</a:t>
            </a:r>
          </a:p>
          <a:p>
            <a:r>
              <a:rPr lang="de-DE" sz="1800" dirty="0"/>
              <a:t>Abschied </a:t>
            </a:r>
          </a:p>
        </p:txBody>
      </p:sp>
    </p:spTree>
    <p:extLst>
      <p:ext uri="{BB962C8B-B14F-4D97-AF65-F5344CB8AC3E}">
        <p14:creationId xmlns:p14="http://schemas.microsoft.com/office/powerpoint/2010/main" val="508686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3BBEACAB-3A7E-084C-91CE-834EAEC2B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55" y="1242928"/>
            <a:ext cx="6071294" cy="404752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DA33FE5-31F2-C14F-8437-0AB421EC3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54" y="1242929"/>
            <a:ext cx="6069703" cy="455227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Jugendreise 2018 in die Ukraine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60697F8-A2BF-D645-9293-0466F53EE629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8 Mädchen aus Pullach</a:t>
            </a:r>
          </a:p>
          <a:p>
            <a:r>
              <a:rPr lang="de-DE" sz="1800" dirty="0"/>
              <a:t>2 Begleiterinnen </a:t>
            </a:r>
          </a:p>
          <a:p>
            <a:r>
              <a:rPr lang="de-DE" sz="1800" dirty="0"/>
              <a:t>Flug mit </a:t>
            </a:r>
            <a:r>
              <a:rPr lang="de-DE" sz="1800" dirty="0" err="1"/>
              <a:t>Ukrainian</a:t>
            </a:r>
            <a:r>
              <a:rPr lang="de-DE" sz="1800" dirty="0"/>
              <a:t> Airlines</a:t>
            </a:r>
          </a:p>
        </p:txBody>
      </p:sp>
    </p:spTree>
    <p:extLst>
      <p:ext uri="{BB962C8B-B14F-4D97-AF65-F5344CB8AC3E}">
        <p14:creationId xmlns:p14="http://schemas.microsoft.com/office/powerpoint/2010/main" val="1746391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DB963F2-B28A-3741-87C8-039780AA38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51" y="1242927"/>
            <a:ext cx="6069705" cy="45522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Jugendreise 2018 in die Ukraine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60697F8-A2BF-D645-9293-0466F53EE629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Empfang am Flughafen </a:t>
            </a:r>
          </a:p>
          <a:p>
            <a:r>
              <a:rPr lang="de-DE" sz="1800" dirty="0" err="1"/>
              <a:t>Kyiv</a:t>
            </a:r>
            <a:r>
              <a:rPr lang="de-DE" sz="1800" dirty="0"/>
              <a:t> </a:t>
            </a:r>
            <a:r>
              <a:rPr lang="de-DE" sz="1800" dirty="0" err="1"/>
              <a:t>Boryspil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6443204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934DFE8-F05D-764F-9921-A9A0A7E8A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48" y="1260456"/>
            <a:ext cx="6069708" cy="455228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Jugendreise 2018 in die Ukraine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60697F8-A2BF-D645-9293-0466F53EE629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Empfang </a:t>
            </a:r>
            <a:r>
              <a:rPr lang="de-DE" sz="1800" dirty="0" err="1"/>
              <a:t>Mriya</a:t>
            </a:r>
            <a:endParaRPr lang="de-DE" sz="1800" dirty="0"/>
          </a:p>
          <a:p>
            <a:r>
              <a:rPr lang="de-DE" sz="1800" dirty="0" err="1"/>
              <a:t>Baryschiwka</a:t>
            </a:r>
            <a:endParaRPr lang="de-DE" sz="1800" dirty="0"/>
          </a:p>
          <a:p>
            <a:r>
              <a:rPr lang="de-DE" sz="1800" dirty="0"/>
              <a:t>Geschenke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A316D27C-5D89-B54B-AD89-161211BF0E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32727" y="2969732"/>
            <a:ext cx="3249149" cy="243686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12811D3-FA7A-7745-BE49-E29DA7636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544" y="1260455"/>
            <a:ext cx="6069711" cy="455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2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A97F701C-CCF1-6C43-AC2D-D7DC18BD0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44" y="1260455"/>
            <a:ext cx="6069711" cy="455228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Jugendreise 2018 in die Ukraine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60697F8-A2BF-D645-9293-0466F53EE629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Ausflug nach Kiew</a:t>
            </a:r>
          </a:p>
          <a:p>
            <a:r>
              <a:rPr lang="de-DE" sz="1800" dirty="0"/>
              <a:t>Besichtigung Kiewer Höhlenkloster</a:t>
            </a:r>
          </a:p>
          <a:p>
            <a:r>
              <a:rPr lang="de-DE" sz="1800" dirty="0"/>
              <a:t>Besichtigung des Freizeit-/Blumenparks „The </a:t>
            </a:r>
            <a:r>
              <a:rPr lang="de-DE" sz="1800" dirty="0" err="1"/>
              <a:t>Singing</a:t>
            </a:r>
            <a:r>
              <a:rPr lang="de-DE" sz="1800" dirty="0"/>
              <a:t> Field“</a:t>
            </a:r>
          </a:p>
          <a:p>
            <a:r>
              <a:rPr lang="de-DE" sz="1800" dirty="0"/>
              <a:t>Besichtigung des </a:t>
            </a:r>
            <a:r>
              <a:rPr lang="de-DE" sz="1800" dirty="0" err="1"/>
              <a:t>Maidans</a:t>
            </a:r>
            <a:r>
              <a:rPr lang="de-DE" sz="1800" dirty="0"/>
              <a:t> – Platz der Unabhängigkeit</a:t>
            </a:r>
          </a:p>
          <a:p>
            <a:endParaRPr lang="de-DE" sz="18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DBC224C-52A3-7A48-89FC-E6B6EFF9F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39" y="1260455"/>
            <a:ext cx="6069715" cy="455228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362DC629-D8AB-4646-A397-5FD751357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1534" y="1260451"/>
            <a:ext cx="6069719" cy="455228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785E676B-6542-FE4F-A0E5-3CCBFEEA4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527" y="1260448"/>
            <a:ext cx="6069725" cy="455229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9877610-4270-AA44-B343-4C8DECEF83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1520" y="1260447"/>
            <a:ext cx="6069732" cy="45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494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7C66F1F-9C7A-3342-BC5E-944AFC308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39" y="1260455"/>
            <a:ext cx="6069715" cy="45522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Jugendreise 2018 in die Ukraine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60697F8-A2BF-D645-9293-0466F53EE629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 err="1"/>
              <a:t>Mriya</a:t>
            </a:r>
            <a:r>
              <a:rPr lang="de-DE" sz="1800" dirty="0"/>
              <a:t> </a:t>
            </a:r>
            <a:r>
              <a:rPr lang="de-DE" sz="1800" dirty="0" err="1"/>
              <a:t>Baryschiwka</a:t>
            </a:r>
            <a:endParaRPr lang="de-DE" sz="1800" dirty="0"/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8502713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46E9D12-5CFD-954F-98A4-21100CE44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33" y="1260455"/>
            <a:ext cx="6069715" cy="45522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Jugendreise 2018 in die Ukraine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60697F8-A2BF-D645-9293-0466F53EE629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Picknick auf dem ehemaligen Golfplatz des ehemaligen Präsidenten der Ukraine – </a:t>
            </a:r>
            <a:r>
              <a:rPr lang="de-DE" sz="1800" dirty="0" err="1"/>
              <a:t>Janukowitsch</a:t>
            </a:r>
            <a:endParaRPr lang="de-DE" sz="1800" dirty="0"/>
          </a:p>
          <a:p>
            <a:r>
              <a:rPr lang="de-DE" sz="1800" dirty="0"/>
              <a:t>Besichtigung des </a:t>
            </a:r>
            <a:r>
              <a:rPr lang="de-DE" sz="1800" dirty="0" err="1"/>
              <a:t>Parkes</a:t>
            </a:r>
            <a:r>
              <a:rPr lang="de-DE" sz="1800" dirty="0"/>
              <a:t> – Wohnort des ehemaligen Präsidenten </a:t>
            </a:r>
            <a:r>
              <a:rPr lang="de-DE" sz="1800" dirty="0" err="1"/>
              <a:t>Janukowitsch</a:t>
            </a:r>
            <a:endParaRPr lang="de-DE" sz="1800" dirty="0"/>
          </a:p>
          <a:p>
            <a:endParaRPr lang="de-DE" sz="18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E482227-2AAD-5348-A49A-893D412E7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22" y="1260454"/>
            <a:ext cx="6069726" cy="455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7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ABE5174-1F6E-CC40-AC37-B39500705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254" y="1260454"/>
            <a:ext cx="6095994" cy="457199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Jugendreise 2018 in die Ukraine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60697F8-A2BF-D645-9293-0466F53EE629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 err="1"/>
              <a:t>Ofizieller</a:t>
            </a:r>
            <a:r>
              <a:rPr lang="de-DE" sz="1800" dirty="0"/>
              <a:t> Empfang in </a:t>
            </a:r>
            <a:r>
              <a:rPr lang="de-DE" sz="1800" dirty="0" err="1"/>
              <a:t>Baryschiwka</a:t>
            </a:r>
            <a:endParaRPr lang="de-DE" sz="1800" dirty="0"/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6588070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6911351-B4EC-1C46-BD01-3F559D219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248" y="1260450"/>
            <a:ext cx="6096000" cy="4572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Jugendreise 2018 in die Ukraine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60697F8-A2BF-D645-9293-0466F53EE629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Kennenlernen der Kultur und Traditionen des Rayons </a:t>
            </a:r>
            <a:r>
              <a:rPr lang="de-DE" sz="1800" dirty="0" err="1"/>
              <a:t>Baryschiwka</a:t>
            </a:r>
            <a:r>
              <a:rPr lang="de-DE" sz="1800" dirty="0"/>
              <a:t> </a:t>
            </a:r>
          </a:p>
          <a:p>
            <a:r>
              <a:rPr lang="de-DE" sz="1800" dirty="0"/>
              <a:t>Spaziergang</a:t>
            </a:r>
          </a:p>
          <a:p>
            <a:r>
              <a:rPr lang="de-DE" sz="1800" dirty="0"/>
              <a:t>Besichtigung der Schule in </a:t>
            </a:r>
            <a:r>
              <a:rPr lang="de-DE" sz="1800" dirty="0" err="1"/>
              <a:t>Baryschiwka</a:t>
            </a:r>
            <a:endParaRPr lang="de-DE" sz="1800" dirty="0"/>
          </a:p>
          <a:p>
            <a:endParaRPr lang="de-DE" sz="18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B727B67-FEF8-6E43-986E-0E5E6F4C0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237" y="126045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35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Jugendreise 2018 in die Ukraine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60697F8-A2BF-D645-9293-0466F53EE629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Besichtigung der Kirche in </a:t>
            </a:r>
            <a:r>
              <a:rPr lang="de-DE" sz="1800" dirty="0" err="1"/>
              <a:t>Bakumiwka</a:t>
            </a:r>
            <a:endParaRPr lang="de-DE" sz="1800" dirty="0"/>
          </a:p>
          <a:p>
            <a:r>
              <a:rPr lang="de-DE" sz="1800" dirty="0"/>
              <a:t>Gottesdienst</a:t>
            </a:r>
          </a:p>
          <a:p>
            <a:r>
              <a:rPr lang="de-DE" sz="1800" dirty="0"/>
              <a:t>Einpflanzen von Bäumen und Tulpenzwiebel</a:t>
            </a:r>
          </a:p>
          <a:p>
            <a:endParaRPr lang="de-DE" sz="1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6186A4E-2300-2840-9AA6-186745F356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2684" y="1823012"/>
            <a:ext cx="4500473" cy="337535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96AD9B9-C964-0C4F-8D99-7D7CFA739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241" y="1260453"/>
            <a:ext cx="6000632" cy="450047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4DD9C98-A150-8E40-9906-7F7346938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241" y="1260453"/>
            <a:ext cx="6000632" cy="450047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04C35D6-58CE-564F-BC56-FCF767119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5239" y="1260452"/>
            <a:ext cx="6000633" cy="45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7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Kindereinladung</a:t>
            </a:r>
            <a:endParaRPr lang="de-DE" dirty="0"/>
          </a:p>
        </p:txBody>
      </p:sp>
      <p:sp>
        <p:nvSpPr>
          <p:cNvPr id="22" name="Inhaltsplatzhalter 2">
            <a:extLst>
              <a:ext uri="{FF2B5EF4-FFF2-40B4-BE49-F238E27FC236}">
                <a16:creationId xmlns:a16="http://schemas.microsoft.com/office/drawing/2014/main" id="{965DB16C-6161-534A-8F40-D7AD53CBFEE8}"/>
              </a:ext>
            </a:extLst>
          </p:cNvPr>
          <p:cNvSpPr txBox="1">
            <a:spLocks/>
          </p:cNvSpPr>
          <p:nvPr/>
        </p:nvSpPr>
        <p:spPr>
          <a:xfrm>
            <a:off x="7521260" y="1241988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20 Kinder</a:t>
            </a:r>
          </a:p>
          <a:p>
            <a:r>
              <a:rPr lang="de-DE" sz="1800" dirty="0"/>
              <a:t>11 Mädchen und 9 Buben</a:t>
            </a:r>
          </a:p>
          <a:p>
            <a:r>
              <a:rPr lang="de-DE" sz="1800" dirty="0"/>
              <a:t>im Alter von 12 und 14 Jahren</a:t>
            </a:r>
          </a:p>
          <a:p>
            <a:r>
              <a:rPr lang="de-DE" sz="1800" dirty="0"/>
              <a:t>seit 28 Jahren</a:t>
            </a:r>
          </a:p>
          <a:p>
            <a:r>
              <a:rPr lang="de-DE" sz="1800" dirty="0"/>
              <a:t>drei Tage in den Bergen zum gegenseitig Kennenlernen und Erholen</a:t>
            </a:r>
          </a:p>
          <a:p>
            <a:r>
              <a:rPr lang="de-DE" sz="1800" dirty="0"/>
              <a:t>Empfang bei der ersten Bürgermeisterin Susanna Tausendfreund Abholung durch die Gasteltern</a:t>
            </a:r>
          </a:p>
          <a:p>
            <a:endParaRPr lang="de-DE" sz="1600" dirty="0"/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1D25D5F0-E986-F843-B50B-77F3E5D27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4457" y="1241988"/>
            <a:ext cx="6056803" cy="4554913"/>
          </a:xfr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8DEBD36-AB35-C84C-9DB4-A538965D7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456" y="1241988"/>
            <a:ext cx="6056803" cy="454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4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F31CED4A-BFCF-3E45-A94A-6FF1A97A0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242" y="1260450"/>
            <a:ext cx="6096005" cy="457200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Jugendreise 2018 in die Ukraine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60697F8-A2BF-D645-9293-0466F53EE629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Tag in </a:t>
            </a:r>
            <a:r>
              <a:rPr lang="de-DE" sz="1800" dirty="0" err="1"/>
              <a:t>Beresan</a:t>
            </a:r>
            <a:endParaRPr lang="de-DE" sz="1800" dirty="0"/>
          </a:p>
          <a:p>
            <a:r>
              <a:rPr lang="de-DE" sz="1800" dirty="0"/>
              <a:t>Gemeinsame Erlebnisse mit Jugendlichen aus </a:t>
            </a:r>
            <a:r>
              <a:rPr lang="de-DE" sz="1800" dirty="0" err="1"/>
              <a:t>Beresan</a:t>
            </a:r>
            <a:endParaRPr lang="de-DE" sz="1800" dirty="0"/>
          </a:p>
          <a:p>
            <a:r>
              <a:rPr lang="de-DE" sz="1800" dirty="0"/>
              <a:t>Schule in </a:t>
            </a:r>
            <a:r>
              <a:rPr lang="de-DE" sz="1800" dirty="0" err="1"/>
              <a:t>Beresan</a:t>
            </a:r>
            <a:endParaRPr lang="de-DE" sz="1800" dirty="0"/>
          </a:p>
          <a:p>
            <a:r>
              <a:rPr lang="de-DE" sz="1800" dirty="0"/>
              <a:t>Teilnahme am Unterricht</a:t>
            </a:r>
          </a:p>
          <a:p>
            <a:r>
              <a:rPr lang="de-DE" sz="1800" dirty="0" err="1"/>
              <a:t>Spass</a:t>
            </a:r>
            <a:endParaRPr lang="de-DE" sz="18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421DA632-FD70-CE45-AC4E-62376D3A5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229" y="1242929"/>
            <a:ext cx="6096017" cy="457201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9C9AE9F-8E8A-8440-91D5-1C86D75C4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216" y="1242927"/>
            <a:ext cx="6096030" cy="457202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464425E-99F6-884E-9D1C-0AB014FA0F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4514" y="1219466"/>
            <a:ext cx="623673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9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Jugendreise 2018 in die Ukraine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60697F8-A2BF-D645-9293-0466F53EE629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Tag in </a:t>
            </a:r>
            <a:r>
              <a:rPr lang="de-DE" sz="1800" dirty="0" err="1"/>
              <a:t>Beresan</a:t>
            </a:r>
            <a:endParaRPr lang="de-DE" sz="1800" dirty="0"/>
          </a:p>
          <a:p>
            <a:r>
              <a:rPr lang="de-DE" sz="1800" dirty="0"/>
              <a:t>Ukrainisch Kochkurs</a:t>
            </a:r>
          </a:p>
          <a:p>
            <a:r>
              <a:rPr lang="de-DE" sz="1800" dirty="0"/>
              <a:t>Gemeinsame Verkostung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3EF4462-C7CA-9E42-8231-5B83A20107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54504" y="1831176"/>
            <a:ext cx="4565808" cy="342435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B0AAFAF-4140-6145-845D-3461784D5B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07959" y="1829712"/>
            <a:ext cx="4554096" cy="34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75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F31CED4A-BFCF-3E45-A94A-6FF1A97A0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242" y="1260450"/>
            <a:ext cx="6096005" cy="457200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Jugendreise 2018 in die Ukraine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60697F8-A2BF-D645-9293-0466F53EE629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Tag in </a:t>
            </a:r>
            <a:r>
              <a:rPr lang="de-DE" sz="1800" dirty="0" err="1"/>
              <a:t>Beresan</a:t>
            </a:r>
            <a:endParaRPr lang="de-DE" sz="1800" dirty="0"/>
          </a:p>
          <a:p>
            <a:r>
              <a:rPr lang="de-DE" sz="1800" dirty="0"/>
              <a:t>Gemeinsame Erlebnisse mit Jugendlichen aus </a:t>
            </a:r>
            <a:r>
              <a:rPr lang="de-DE" sz="1800" dirty="0" err="1"/>
              <a:t>Beresan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6955305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E9F622F-46CE-7D4F-8991-0586EF4F5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229" y="1277973"/>
            <a:ext cx="6096017" cy="45720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Jugendreise 2018 in die Ukraine</a:t>
            </a:r>
            <a:endParaRPr lang="de-DE" dirty="0"/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60697F8-A2BF-D645-9293-0466F53EE629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Abschied</a:t>
            </a:r>
          </a:p>
          <a:p>
            <a:r>
              <a:rPr lang="de-DE" sz="1800" dirty="0"/>
              <a:t>Flughafen </a:t>
            </a:r>
            <a:r>
              <a:rPr lang="de-DE" sz="1800" dirty="0" err="1"/>
              <a:t>Boryspil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1167331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7AD1DC6-ED0F-BC46-8820-EAF91CD40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228" y="1277972"/>
            <a:ext cx="6096017" cy="45720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Stand im Bürgerhaus Pullach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006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Christkindlmarkt Pullach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BE7435C-901C-B746-BF51-0BDBA83953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8109" y="1835091"/>
            <a:ext cx="4456951" cy="334271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693626B-5624-9C4E-82F7-D78509F165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804" y="1277972"/>
            <a:ext cx="3342714" cy="445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858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496B9AE6-C29D-7342-A4CE-6D2FB13A8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87214" y="1830560"/>
            <a:ext cx="4456953" cy="335177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38C560B-C570-1D41-893C-9BDAF7E331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8107" y="1835090"/>
            <a:ext cx="4456953" cy="334271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Krankenhaus </a:t>
            </a:r>
            <a:r>
              <a:rPr lang="de-DE" b="1" dirty="0" err="1"/>
              <a:t>baryschiwka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39102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4546C34-2F55-6E4C-8110-1193C5250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225" y="1277969"/>
            <a:ext cx="5922631" cy="445401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Baryschiwka</a:t>
            </a:r>
            <a:r>
              <a:rPr lang="de-DE" b="1" dirty="0"/>
              <a:t> Rayonsfest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95 Jahre Rayon </a:t>
            </a:r>
            <a:r>
              <a:rPr lang="de-DE" sz="1800" dirty="0" err="1"/>
              <a:t>Baryschiwka</a:t>
            </a:r>
            <a:endParaRPr lang="de-DE" sz="1800" dirty="0"/>
          </a:p>
          <a:p>
            <a:r>
              <a:rPr lang="de-DE" sz="1800" dirty="0"/>
              <a:t>Administration</a:t>
            </a:r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8696430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146003B-56CE-FE44-B53A-229DD1FD8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224" y="1277969"/>
            <a:ext cx="5922632" cy="445401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Baryschiwka</a:t>
            </a:r>
            <a:r>
              <a:rPr lang="de-DE" b="1" dirty="0"/>
              <a:t> Rayonsfest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 err="1"/>
              <a:t>Baryschiwka</a:t>
            </a:r>
            <a:endParaRPr lang="de-DE" sz="1800" dirty="0"/>
          </a:p>
          <a:p>
            <a:r>
              <a:rPr lang="de-DE" sz="1800" dirty="0"/>
              <a:t>95 Jahre Rayon </a:t>
            </a:r>
            <a:r>
              <a:rPr lang="de-DE" sz="1800" dirty="0" err="1"/>
              <a:t>Baryschiwka</a:t>
            </a:r>
            <a:endParaRPr lang="de-DE" sz="1800" dirty="0"/>
          </a:p>
          <a:p>
            <a:endParaRPr lang="de-DE" sz="1800" b="1" dirty="0"/>
          </a:p>
        </p:txBody>
      </p:sp>
    </p:spTree>
    <p:extLst>
      <p:ext uri="{BB962C8B-B14F-4D97-AF65-F5344CB8AC3E}">
        <p14:creationId xmlns:p14="http://schemas.microsoft.com/office/powerpoint/2010/main" val="3516296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Baryschiwka</a:t>
            </a:r>
            <a:r>
              <a:rPr lang="de-DE" b="1" dirty="0"/>
              <a:t> Rayonsfest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Kirche </a:t>
            </a:r>
            <a:r>
              <a:rPr lang="de-DE" sz="1800" dirty="0" err="1"/>
              <a:t>Bakumiwka</a:t>
            </a:r>
            <a:endParaRPr lang="de-DE" sz="1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7D44836-A638-B04D-8EF5-C42152D66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72998" y="1830194"/>
            <a:ext cx="4454012" cy="334956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CD55BF8-7E41-4541-97ED-1E3B24DBE0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919" y="2126006"/>
            <a:ext cx="4798238" cy="360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807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23B41E00-F4CC-1243-80CD-06336F2B21C7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Olympia Turm in München</a:t>
            </a:r>
          </a:p>
          <a:p>
            <a:endParaRPr lang="de-DE" sz="16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8B294DF-2A3A-6943-80C7-03F100B8D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455" y="1239849"/>
            <a:ext cx="6056804" cy="454260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Kindereinladung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29489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B384FF6-7B34-C94D-80E8-254711BCB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800" y="1242929"/>
            <a:ext cx="5969225" cy="44890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freundschaftsHilfe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Drucker </a:t>
            </a:r>
          </a:p>
        </p:txBody>
      </p:sp>
    </p:spTree>
    <p:extLst>
      <p:ext uri="{BB962C8B-B14F-4D97-AF65-F5344CB8AC3E}">
        <p14:creationId xmlns:p14="http://schemas.microsoft.com/office/powerpoint/2010/main" val="31582564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05A889F-44B2-BE43-9AE1-3FF56190D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8" y="1242928"/>
            <a:ext cx="5969226" cy="44890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freundschaftsHilfe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16260804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2CD112E-AD34-1D40-AF34-229606A9C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7" y="1242928"/>
            <a:ext cx="5969226" cy="448905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freundschaftsHilfe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 err="1"/>
              <a:t>Geburtstuhl</a:t>
            </a:r>
            <a:endParaRPr lang="de-DE" sz="18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E8385D2-430E-AF46-9A58-5538FAE3E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576" y="1242928"/>
            <a:ext cx="5969226" cy="448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8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067F41E6-08B7-DF4F-8B8C-E6CAE58DA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5" y="1242927"/>
            <a:ext cx="5969227" cy="448905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freundschaftsHilfe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158281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freundschaftsHilfe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3F4109-CFA7-844B-A184-4FC5F20364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8669" y="1788304"/>
            <a:ext cx="4540149" cy="341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328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24E5AAD8-8EFC-814A-B8E1-12F3F8DC2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4" y="1242927"/>
            <a:ext cx="5969228" cy="44890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freundschaftsHilfe</a:t>
            </a: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0507745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1EB67EE-DC5B-3A4E-881B-FE325CD6D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2" y="1242927"/>
            <a:ext cx="5969229" cy="448905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/>
              <a:t>Lehreraustausch</a:t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8352986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9DA7EE3-9AC6-2247-B6B0-32097E256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1" y="1242926"/>
            <a:ext cx="5969230" cy="44890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/>
              <a:t>Lehreraustausch</a:t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504520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1FD12E6-69F5-764C-8AF4-CDC87C98A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0" y="1242925"/>
            <a:ext cx="5969230" cy="44890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/>
              <a:t>Lehreraustausch</a:t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817203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8C1AE27-4997-8642-94CB-AC74ADE53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69" y="1242924"/>
            <a:ext cx="5969230" cy="44890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/>
              <a:t>Lehreraustausch</a:t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510606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1B9C79F-12E6-CA42-A658-63A570F9C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453" y="1239848"/>
            <a:ext cx="6056805" cy="4542604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23B41E00-F4CC-1243-80CD-06336F2B21C7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Geburtstagswünsche von Bürgermeisterin Susanne Tausendfreund</a:t>
            </a:r>
          </a:p>
          <a:p>
            <a:endParaRPr lang="de-DE" sz="1800" dirty="0"/>
          </a:p>
          <a:p>
            <a:endParaRPr lang="de-DE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534738"/>
            <a:ext cx="9603275" cy="705110"/>
          </a:xfrm>
        </p:spPr>
        <p:txBody>
          <a:bodyPr/>
          <a:lstStyle/>
          <a:p>
            <a:r>
              <a:rPr lang="de-DE" b="1" dirty="0"/>
              <a:t>Kindereinladung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670680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/>
              <a:t>medizinprojekt</a:t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3991771-1DFD-454B-AF81-1C0909351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38" y="1242925"/>
            <a:ext cx="5957162" cy="395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43252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47E6E4A-57F7-BF43-B1BE-9324EB088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36" y="1242925"/>
            <a:ext cx="5957163" cy="44678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/>
              <a:t>medizinprojekt</a:t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52534009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/>
              <a:t>medizinprojekt</a:t>
            </a:r>
            <a:br>
              <a:rPr lang="de-DE" dirty="0"/>
            </a:b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830FD0A-CBCE-AF42-8DAF-D38B7CB75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637" y="1225400"/>
            <a:ext cx="3367768" cy="44903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3706AA6-0507-724A-A38D-A3C16243B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835" y="1225400"/>
            <a:ext cx="3367767" cy="44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778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B072264-2916-AF48-8C9C-AC01DF32D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36" y="1242925"/>
            <a:ext cx="5957163" cy="447998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/>
              <a:t>medizinprojekt</a:t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8757917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/>
              <a:t>medizinprojekt</a:t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1CA68A6-6893-D14A-B564-A8EF27A21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113" y="1242925"/>
            <a:ext cx="5948687" cy="295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332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587BD6C-F47E-164C-9EF3-A76A9EA2FD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36" y="1242925"/>
            <a:ext cx="5957163" cy="447998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/>
              <a:t>medizinprojekt</a:t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5213116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5ACCAB4-1A13-AC47-B1BC-E23DC9CBD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522" y="1242925"/>
            <a:ext cx="5949278" cy="396618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/>
              <a:t>medizinprojekt</a:t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0675702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B5BD408-F4C8-4842-88AC-483F5B48E0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37" y="1225400"/>
            <a:ext cx="5957163" cy="397144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/>
              <a:t>medizinprojekt</a:t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6765912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11EA47A-50C3-494A-928F-30E49EB2A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36" y="1242925"/>
            <a:ext cx="5957163" cy="447998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/>
              <a:t>medizinprojekt</a:t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9156860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3C06A8E-4DF8-1442-A067-A06346A45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36" y="1242925"/>
            <a:ext cx="5957163" cy="44678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/>
              <a:t>medizinprojekt</a:t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579985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23B41E00-F4CC-1243-80CD-06336F2B21C7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Walderlebniszentrum Grünwald </a:t>
            </a:r>
          </a:p>
          <a:p>
            <a:endParaRPr lang="de-DE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534738"/>
            <a:ext cx="9603275" cy="705110"/>
          </a:xfrm>
        </p:spPr>
        <p:txBody>
          <a:bodyPr/>
          <a:lstStyle/>
          <a:p>
            <a:r>
              <a:rPr lang="de-DE" b="1" dirty="0"/>
              <a:t>Kindereinladung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E31DC65-B4DE-7A41-BCFB-32CAF1E7D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8" y="1239847"/>
            <a:ext cx="6069679" cy="455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1068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A5C2AA0-DA82-C347-88C1-3A4D380E8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37" y="1242925"/>
            <a:ext cx="5957163" cy="44678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/>
              <a:t>medizinprojekt</a:t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6790399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D0ABA18-3A9A-6945-AF3D-6E3E4E1AB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36" y="1225400"/>
            <a:ext cx="5957163" cy="44678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/>
              <a:t>medizinprojekt</a:t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9978473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1FE7134-AA9D-1844-8E6C-FC74C326D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37" y="1242925"/>
            <a:ext cx="5957163" cy="44678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/>
              <a:t>medizinprojekt</a:t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691724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9510ED9-0F54-2E46-8C26-FE0689DD11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36" y="1242925"/>
            <a:ext cx="5957163" cy="447998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/>
              <a:t>medizinprojekt</a:t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2901745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CCA0C4C-8AFE-DE4E-80D8-1B5FB0601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36" y="1242925"/>
            <a:ext cx="5957163" cy="44678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/>
              <a:t>medizinprojekt</a:t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793819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BB7E3EC-5E8D-3E43-BBD4-E664B376DB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36" y="1242925"/>
            <a:ext cx="5957163" cy="44678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/>
              <a:t>medizinprojekt</a:t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20123036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DFCC169-FD13-7F42-B90B-B97DA6F6B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36" y="1242925"/>
            <a:ext cx="5957163" cy="446787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/>
              <a:t>medizinprojekt</a:t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5766152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547923E-B59B-BA4C-B5FD-7F3039360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37" y="1238921"/>
            <a:ext cx="5938157" cy="395877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/>
              <a:t>medizinprojekt</a:t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2613120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C1453236-DD91-1C42-A189-4F49B541D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36" y="1242925"/>
            <a:ext cx="5957163" cy="447998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/>
              <a:t>medizinprojekt</a:t>
            </a:r>
            <a:br>
              <a:rPr lang="de-DE" dirty="0"/>
            </a:br>
            <a:endParaRPr lang="de-DE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DEC67D95-8CE7-0F42-A0E6-6A39F9BB1D78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9445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drinnen, Wand, Boden enthält.&#10;&#10;Automatisch generierte Beschreibung">
            <a:extLst>
              <a:ext uri="{FF2B5EF4-FFF2-40B4-BE49-F238E27FC236}">
                <a16:creationId xmlns:a16="http://schemas.microsoft.com/office/drawing/2014/main" id="{F39668D3-28CA-CB4A-8E67-DBDA440373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930" y="1175850"/>
            <a:ext cx="6317113" cy="47378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Energieprojekt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712357-6311-C64F-A054-9F9F20BE4A5C}"/>
              </a:ext>
            </a:extLst>
          </p:cNvPr>
          <p:cNvSpPr txBox="1">
            <a:spLocks/>
          </p:cNvSpPr>
          <p:nvPr/>
        </p:nvSpPr>
        <p:spPr>
          <a:xfrm>
            <a:off x="7521258" y="1225400"/>
            <a:ext cx="3623811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Nachhaltige Energiegewinnung </a:t>
            </a:r>
          </a:p>
          <a:p>
            <a:r>
              <a:rPr lang="de-DE" sz="1800" dirty="0"/>
              <a:t>Gefördert von Engagement Global</a:t>
            </a:r>
          </a:p>
        </p:txBody>
      </p:sp>
      <p:pic>
        <p:nvPicPr>
          <p:cNvPr id="7" name="Grafik 6" descr="Ein Bild, das Baum, draußen, Gebäude enthält.&#10;&#10;Automatisch generierte Beschreibung">
            <a:extLst>
              <a:ext uri="{FF2B5EF4-FFF2-40B4-BE49-F238E27FC236}">
                <a16:creationId xmlns:a16="http://schemas.microsoft.com/office/drawing/2014/main" id="{85018207-376B-9F4A-8CAD-13BAB02AD4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507" y="1217731"/>
            <a:ext cx="6205428" cy="46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9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7DCE44B2-429E-6745-B052-2B9538284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8" y="1239846"/>
            <a:ext cx="6069679" cy="4552259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23B41E00-F4CC-1243-80CD-06336F2B21C7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Bavaria Filmgelände </a:t>
            </a:r>
          </a:p>
          <a:p>
            <a:endParaRPr lang="de-DE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534738"/>
            <a:ext cx="9603275" cy="705110"/>
          </a:xfrm>
        </p:spPr>
        <p:txBody>
          <a:bodyPr/>
          <a:lstStyle/>
          <a:p>
            <a:r>
              <a:rPr lang="de-DE" b="1" dirty="0"/>
              <a:t>Kindereinladung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39898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59558B-3638-034D-B9CE-9680592143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4400" b="1" dirty="0"/>
              <a:t>Vielen Dank!</a:t>
            </a:r>
            <a:r>
              <a:rPr lang="de-DE" sz="4400" dirty="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3270024-F049-2549-8984-ABABE6B12D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7530" y="1252360"/>
            <a:ext cx="6384470" cy="478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0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75D1D28-2177-0641-93BE-336A3D5CA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575" y="1239845"/>
            <a:ext cx="6069681" cy="4552261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23B41E00-F4CC-1243-80CD-06336F2B21C7}"/>
              </a:ext>
            </a:extLst>
          </p:cNvPr>
          <p:cNvSpPr txBox="1">
            <a:spLocks/>
          </p:cNvSpPr>
          <p:nvPr/>
        </p:nvSpPr>
        <p:spPr>
          <a:xfrm>
            <a:off x="7521259" y="1225400"/>
            <a:ext cx="3533594" cy="45426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/>
              <a:t>BMW Workshop </a:t>
            </a:r>
          </a:p>
          <a:p>
            <a:r>
              <a:rPr lang="de-DE" sz="1800" dirty="0"/>
              <a:t>BMW Welt </a:t>
            </a:r>
          </a:p>
          <a:p>
            <a:endParaRPr lang="de-DE" sz="16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591849-ABDF-DF43-BBD3-142FF3F8D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8" y="534738"/>
            <a:ext cx="9603275" cy="705110"/>
          </a:xfrm>
        </p:spPr>
        <p:txBody>
          <a:bodyPr/>
          <a:lstStyle/>
          <a:p>
            <a:r>
              <a:rPr lang="de-DE" b="1" dirty="0"/>
              <a:t>Kindereinladung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8218260"/>
      </p:ext>
    </p:extLst>
  </p:cSld>
  <p:clrMapOvr>
    <a:masterClrMapping/>
  </p:clrMapOvr>
</p:sld>
</file>

<file path=ppt/theme/theme1.xml><?xml version="1.0" encoding="utf-8"?>
<a:theme xmlns:a="http://schemas.openxmlformats.org/drawingml/2006/main" name="Katalog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Katalog</Template>
  <TotalTime>0</TotalTime>
  <Words>567</Words>
  <Application>Microsoft Macintosh PowerPoint</Application>
  <PresentationFormat>Breitbild</PresentationFormat>
  <Paragraphs>216</Paragraphs>
  <Slides>80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80</vt:i4>
      </vt:variant>
    </vt:vector>
  </HeadingPairs>
  <TitlesOfParts>
    <vt:vector size="83" baseType="lpstr">
      <vt:lpstr>Arial</vt:lpstr>
      <vt:lpstr>Gill Sans MT</vt:lpstr>
      <vt:lpstr>Katalog</vt:lpstr>
      <vt:lpstr>Mitgliederversammlung </vt:lpstr>
      <vt:lpstr>Tagesordnung</vt:lpstr>
      <vt:lpstr>Kindereinladung</vt:lpstr>
      <vt:lpstr>Kindereinladung</vt:lpstr>
      <vt:lpstr>Kindereinladung</vt:lpstr>
      <vt:lpstr>Kindereinladung</vt:lpstr>
      <vt:lpstr>Kindereinladung</vt:lpstr>
      <vt:lpstr>Kindereinladung</vt:lpstr>
      <vt:lpstr>Kindereinladung</vt:lpstr>
      <vt:lpstr>Kindereinladung</vt:lpstr>
      <vt:lpstr>Kindereinladung</vt:lpstr>
      <vt:lpstr>Kindereinladung</vt:lpstr>
      <vt:lpstr>Kindereinladung</vt:lpstr>
      <vt:lpstr>Kindereinladung</vt:lpstr>
      <vt:lpstr>Kindereinladung</vt:lpstr>
      <vt:lpstr>Kindereinladung</vt:lpstr>
      <vt:lpstr>Kindereinladung</vt:lpstr>
      <vt:lpstr>Transport</vt:lpstr>
      <vt:lpstr>DRUSCHBA</vt:lpstr>
      <vt:lpstr>DRUSCHBA</vt:lpstr>
      <vt:lpstr>DRUSCHBA</vt:lpstr>
      <vt:lpstr>DRUSCHBA</vt:lpstr>
      <vt:lpstr>DRUSCHBA</vt:lpstr>
      <vt:lpstr>DRUSCHBA</vt:lpstr>
      <vt:lpstr>DRUSCHBA</vt:lpstr>
      <vt:lpstr>DRUSCHBA</vt:lpstr>
      <vt:lpstr>DRUSCHBA</vt:lpstr>
      <vt:lpstr>DRUSCHBA</vt:lpstr>
      <vt:lpstr>DRUSCHBA</vt:lpstr>
      <vt:lpstr>DRUSCHBA</vt:lpstr>
      <vt:lpstr>Jugendreise 2018 in die Ukraine</vt:lpstr>
      <vt:lpstr>Jugendreise 2018 in die Ukraine</vt:lpstr>
      <vt:lpstr>Jugendreise 2018 in die Ukraine</vt:lpstr>
      <vt:lpstr>Jugendreise 2018 in die Ukraine</vt:lpstr>
      <vt:lpstr>Jugendreise 2018 in die Ukraine</vt:lpstr>
      <vt:lpstr>Jugendreise 2018 in die Ukraine</vt:lpstr>
      <vt:lpstr>Jugendreise 2018 in die Ukraine</vt:lpstr>
      <vt:lpstr>Jugendreise 2018 in die Ukraine</vt:lpstr>
      <vt:lpstr>Jugendreise 2018 in die Ukraine</vt:lpstr>
      <vt:lpstr>Jugendreise 2018 in die Ukraine</vt:lpstr>
      <vt:lpstr>Jugendreise 2018 in die Ukraine</vt:lpstr>
      <vt:lpstr>Jugendreise 2018 in die Ukraine</vt:lpstr>
      <vt:lpstr>Jugendreise 2018 in die Ukraine</vt:lpstr>
      <vt:lpstr>Stand im Bürgerhaus Pullach</vt:lpstr>
      <vt:lpstr>Christkindlmarkt Pullach</vt:lpstr>
      <vt:lpstr>Krankenhaus baryschiwka</vt:lpstr>
      <vt:lpstr>Baryschiwka Rayonsfest</vt:lpstr>
      <vt:lpstr>Baryschiwka Rayonsfest</vt:lpstr>
      <vt:lpstr>Baryschiwka Rayonsfest</vt:lpstr>
      <vt:lpstr>freundschaftsHilfe</vt:lpstr>
      <vt:lpstr>freundschaftsHilfe</vt:lpstr>
      <vt:lpstr>freundschaftsHilfe</vt:lpstr>
      <vt:lpstr>freundschaftsHilfe</vt:lpstr>
      <vt:lpstr>freundschaftsHilfe</vt:lpstr>
      <vt:lpstr>freundschaftsHilfe</vt:lpstr>
      <vt:lpstr>Lehreraustausch </vt:lpstr>
      <vt:lpstr>Lehreraustausch </vt:lpstr>
      <vt:lpstr>Lehreraustausch </vt:lpstr>
      <vt:lpstr>Lehreraustausch </vt:lpstr>
      <vt:lpstr>medizinprojekt </vt:lpstr>
      <vt:lpstr>medizinprojekt </vt:lpstr>
      <vt:lpstr>medizinprojekt </vt:lpstr>
      <vt:lpstr>medizinprojekt </vt:lpstr>
      <vt:lpstr>medizinprojekt </vt:lpstr>
      <vt:lpstr>medizinprojekt </vt:lpstr>
      <vt:lpstr>medizinprojekt </vt:lpstr>
      <vt:lpstr>medizinprojekt </vt:lpstr>
      <vt:lpstr>medizinprojekt </vt:lpstr>
      <vt:lpstr>medizinprojekt </vt:lpstr>
      <vt:lpstr>medizinprojekt </vt:lpstr>
      <vt:lpstr>medizinprojekt </vt:lpstr>
      <vt:lpstr>medizinprojekt </vt:lpstr>
      <vt:lpstr>medizinprojekt </vt:lpstr>
      <vt:lpstr>medizinprojekt </vt:lpstr>
      <vt:lpstr>medizinprojekt </vt:lpstr>
      <vt:lpstr>medizinprojekt </vt:lpstr>
      <vt:lpstr>medizinprojekt </vt:lpstr>
      <vt:lpstr>medizinprojekt </vt:lpstr>
      <vt:lpstr>Energieprojekt</vt:lpstr>
      <vt:lpstr>Vielen Dank!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Wolfram Weber</dc:creator>
  <cp:lastModifiedBy>Wolfram Weber</cp:lastModifiedBy>
  <cp:revision>71</cp:revision>
  <dcterms:created xsi:type="dcterms:W3CDTF">2019-03-17T20:51:32Z</dcterms:created>
  <dcterms:modified xsi:type="dcterms:W3CDTF">2019-04-07T08:14:52Z</dcterms:modified>
</cp:coreProperties>
</file>